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  <p:sldMasterId id="2147483911" r:id="rId5"/>
  </p:sldMasterIdLst>
  <p:notesMasterIdLst>
    <p:notesMasterId r:id="rId29"/>
  </p:notesMasterIdLst>
  <p:sldIdLst>
    <p:sldId id="262" r:id="rId6"/>
    <p:sldId id="288" r:id="rId7"/>
    <p:sldId id="260" r:id="rId8"/>
    <p:sldId id="272" r:id="rId9"/>
    <p:sldId id="273" r:id="rId10"/>
    <p:sldId id="263" r:id="rId11"/>
    <p:sldId id="261" r:id="rId12"/>
    <p:sldId id="296" r:id="rId13"/>
    <p:sldId id="270" r:id="rId14"/>
    <p:sldId id="290" r:id="rId15"/>
    <p:sldId id="291" r:id="rId16"/>
    <p:sldId id="297" r:id="rId17"/>
    <p:sldId id="292" r:id="rId18"/>
    <p:sldId id="295" r:id="rId19"/>
    <p:sldId id="289" r:id="rId20"/>
    <p:sldId id="276" r:id="rId21"/>
    <p:sldId id="279" r:id="rId22"/>
    <p:sldId id="287" r:id="rId23"/>
    <p:sldId id="285" r:id="rId24"/>
    <p:sldId id="283" r:id="rId25"/>
    <p:sldId id="284" r:id="rId26"/>
    <p:sldId id="286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62"/>
            <p14:sldId id="288"/>
            <p14:sldId id="260"/>
            <p14:sldId id="272"/>
            <p14:sldId id="273"/>
            <p14:sldId id="263"/>
            <p14:sldId id="261"/>
            <p14:sldId id="296"/>
            <p14:sldId id="270"/>
            <p14:sldId id="290"/>
            <p14:sldId id="291"/>
            <p14:sldId id="297"/>
            <p14:sldId id="292"/>
            <p14:sldId id="295"/>
            <p14:sldId id="289"/>
            <p14:sldId id="276"/>
            <p14:sldId id="279"/>
            <p14:sldId id="287"/>
            <p14:sldId id="285"/>
            <p14:sldId id="283"/>
            <p14:sldId id="284"/>
            <p14:sldId id="286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20"/>
    <a:srgbClr val="FFFFFF"/>
    <a:srgbClr val="7FCC27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EB1B8B-0CC7-4BD4-BC5F-643A4A45A31E}" v="205" dt="2018-08-22T23:12:00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3" autoAdjust="0"/>
    <p:restoredTop sz="76966" autoAdjust="0"/>
  </p:normalViewPr>
  <p:slideViewPr>
    <p:cSldViewPr snapToGrid="0">
      <p:cViewPr varScale="1">
        <p:scale>
          <a:sx n="69" d="100"/>
          <a:sy n="69" d="100"/>
        </p:scale>
        <p:origin x="97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92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bd08b5aa-02b2-43fc-b15c-eeea7517ad71" providerId="ADAL" clId="{0A561C2B-4FEE-4D08-A7B0-AE208F688F47}"/>
    <pc:docChg chg="undo custSel modSld modMainMaster">
      <pc:chgData name="Beth Massi" userId="bd08b5aa-02b2-43fc-b15c-eeea7517ad71" providerId="ADAL" clId="{0A561C2B-4FEE-4D08-A7B0-AE208F688F47}" dt="2018-08-22T23:12:00.199" v="200"/>
      <pc:docMkLst>
        <pc:docMk/>
      </pc:docMkLst>
      <pc:sldChg chg="modSp">
        <pc:chgData name="Beth Massi" userId="bd08b5aa-02b2-43fc-b15c-eeea7517ad71" providerId="ADAL" clId="{0A561C2B-4FEE-4D08-A7B0-AE208F688F47}" dt="2018-08-22T23:04:27.701" v="136" actId="6549"/>
        <pc:sldMkLst>
          <pc:docMk/>
          <pc:sldMk cId="477504486" sldId="257"/>
        </pc:sldMkLst>
        <pc:spChg chg="mod">
          <ac:chgData name="Beth Massi" userId="bd08b5aa-02b2-43fc-b15c-eeea7517ad71" providerId="ADAL" clId="{0A561C2B-4FEE-4D08-A7B0-AE208F688F47}" dt="2018-08-22T23:04:27.701" v="136" actId="6549"/>
          <ac:spMkLst>
            <pc:docMk/>
            <pc:sldMk cId="477504486" sldId="257"/>
            <ac:spMk id="2" creationId="{839C7298-752B-48BD-843F-683A22D59A7E}"/>
          </ac:spMkLst>
        </pc:spChg>
      </pc:sldChg>
      <pc:sldMasterChg chg="modSldLayout">
        <pc:chgData name="Beth Massi" userId="bd08b5aa-02b2-43fc-b15c-eeea7517ad71" providerId="ADAL" clId="{0A561C2B-4FEE-4D08-A7B0-AE208F688F47}" dt="2018-08-22T23:12:00.199" v="200"/>
        <pc:sldMasterMkLst>
          <pc:docMk/>
          <pc:sldMasterMk cId="3593001564" sldId="2147483715"/>
        </pc:sldMasterMkLst>
        <pc:sldLayoutChg chg="addSp">
          <pc:chgData name="Beth Massi" userId="bd08b5aa-02b2-43fc-b15c-eeea7517ad71" providerId="ADAL" clId="{0A561C2B-4FEE-4D08-A7B0-AE208F688F47}" dt="2018-08-22T23:08:13.261" v="159"/>
          <pc:sldLayoutMkLst>
            <pc:docMk/>
            <pc:sldMasterMk cId="3593001564" sldId="2147483715"/>
            <pc:sldLayoutMk cId="2072961416" sldId="2147483711"/>
          </pc:sldLayoutMkLst>
          <pc:grpChg chg="add">
            <ac:chgData name="Beth Massi" userId="bd08b5aa-02b2-43fc-b15c-eeea7517ad71" providerId="ADAL" clId="{0A561C2B-4FEE-4D08-A7B0-AE208F688F47}" dt="2018-08-22T23:08:13.261" v="159"/>
            <ac:grpSpMkLst>
              <pc:docMk/>
              <pc:sldMasterMk cId="3593001564" sldId="2147483715"/>
              <pc:sldLayoutMk cId="2072961416" sldId="2147483711"/>
              <ac:grpSpMk id="3" creationId="{0DB17AC7-3DDB-445B-B12E-13742A848B61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16.136" v="160"/>
          <pc:sldLayoutMkLst>
            <pc:docMk/>
            <pc:sldMasterMk cId="3593001564" sldId="2147483715"/>
            <pc:sldLayoutMk cId="3067152195" sldId="2147483714"/>
          </pc:sldLayoutMkLst>
          <pc:grpChg chg="add">
            <ac:chgData name="Beth Massi" userId="bd08b5aa-02b2-43fc-b15c-eeea7517ad71" providerId="ADAL" clId="{0A561C2B-4FEE-4D08-A7B0-AE208F688F47}" dt="2018-08-22T23:08:16.136" v="160"/>
            <ac:grpSpMkLst>
              <pc:docMk/>
              <pc:sldMasterMk cId="3593001564" sldId="2147483715"/>
              <pc:sldLayoutMk cId="3067152195" sldId="2147483714"/>
              <ac:grpSpMk id="4" creationId="{CDE476F8-3202-455E-A5A9-12A7BD05A45E}"/>
            </ac:grpSpMkLst>
          </pc:grpChg>
        </pc:sldLayoutChg>
        <pc:sldLayoutChg chg="addSp delSp">
          <pc:chgData name="Beth Massi" userId="bd08b5aa-02b2-43fc-b15c-eeea7517ad71" providerId="ADAL" clId="{0A561C2B-4FEE-4D08-A7B0-AE208F688F47}" dt="2018-08-22T22:42:07.498" v="5"/>
          <pc:sldLayoutMkLst>
            <pc:docMk/>
            <pc:sldMasterMk cId="3593001564" sldId="2147483715"/>
            <pc:sldLayoutMk cId="662093450" sldId="2147483716"/>
          </pc:sldLayoutMkLst>
          <pc:spChg chg="del">
            <ac:chgData name="Beth Massi" userId="bd08b5aa-02b2-43fc-b15c-eeea7517ad71" providerId="ADAL" clId="{0A561C2B-4FEE-4D08-A7B0-AE208F688F47}" dt="2018-08-22T22:42:00.655" v="3" actId="478"/>
            <ac:spMkLst>
              <pc:docMk/>
              <pc:sldMasterMk cId="3593001564" sldId="2147483715"/>
              <pc:sldLayoutMk cId="662093450" sldId="2147483716"/>
              <ac:spMk id="5" creationId="{72D58D4C-8C36-4E83-A6D0-5CCDE628C6A1}"/>
            </ac:spMkLst>
          </pc:spChg>
          <pc:spChg chg="del">
            <ac:chgData name="Beth Massi" userId="bd08b5aa-02b2-43fc-b15c-eeea7517ad71" providerId="ADAL" clId="{0A561C2B-4FEE-4D08-A7B0-AE208F688F47}" dt="2018-08-22T22:42:04.838" v="4" actId="478"/>
            <ac:spMkLst>
              <pc:docMk/>
              <pc:sldMasterMk cId="3593001564" sldId="2147483715"/>
              <pc:sldLayoutMk cId="662093450" sldId="2147483716"/>
              <ac:spMk id="6" creationId="{59D84138-C5D8-434E-B158-149140D533BE}"/>
            </ac:spMkLst>
          </pc:spChg>
          <pc:picChg chg="add">
            <ac:chgData name="Beth Massi" userId="bd08b5aa-02b2-43fc-b15c-eeea7517ad71" providerId="ADAL" clId="{0A561C2B-4FEE-4D08-A7B0-AE208F688F47}" dt="2018-08-22T22:42:07.498" v="5"/>
            <ac:picMkLst>
              <pc:docMk/>
              <pc:sldMasterMk cId="3593001564" sldId="2147483715"/>
              <pc:sldLayoutMk cId="662093450" sldId="2147483716"/>
              <ac:picMk id="7" creationId="{ED0A4477-3871-4DF2-9A11-758395CBB30F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02:21.838" v="130"/>
          <pc:sldLayoutMkLst>
            <pc:docMk/>
            <pc:sldMasterMk cId="3593001564" sldId="2147483715"/>
            <pc:sldLayoutMk cId="2853996036" sldId="2147483717"/>
          </pc:sldLayoutMkLst>
          <pc:spChg chg="mod ord">
            <ac:chgData name="Beth Massi" userId="bd08b5aa-02b2-43fc-b15c-eeea7517ad71" providerId="ADAL" clId="{0A561C2B-4FEE-4D08-A7B0-AE208F688F47}" dt="2018-08-22T22:49:23.310" v="31" actId="1076"/>
            <ac:spMkLst>
              <pc:docMk/>
              <pc:sldMasterMk cId="3593001564" sldId="2147483715"/>
              <pc:sldLayoutMk cId="2853996036" sldId="2147483717"/>
              <ac:spMk id="13" creationId="{00000000-0000-0000-0000-000000000000}"/>
            </ac:spMkLst>
          </pc:spChg>
          <pc:spChg chg="mod ord">
            <ac:chgData name="Beth Massi" userId="bd08b5aa-02b2-43fc-b15c-eeea7517ad71" providerId="ADAL" clId="{0A561C2B-4FEE-4D08-A7B0-AE208F688F47}" dt="2018-08-22T22:49:29.906" v="33" actId="1076"/>
            <ac:spMkLst>
              <pc:docMk/>
              <pc:sldMasterMk cId="3593001564" sldId="2147483715"/>
              <pc:sldLayoutMk cId="2853996036" sldId="2147483717"/>
              <ac:spMk id="14" creationId="{00000000-0000-0000-0000-000000000000}"/>
            </ac:spMkLst>
          </pc:spChg>
          <pc:spChg chg="add mod ord">
            <ac:chgData name="Beth Massi" userId="bd08b5aa-02b2-43fc-b15c-eeea7517ad71" providerId="ADAL" clId="{0A561C2B-4FEE-4D08-A7B0-AE208F688F47}" dt="2018-08-22T23:00:44.840" v="87" actId="16037"/>
            <ac:spMkLst>
              <pc:docMk/>
              <pc:sldMasterMk cId="3593001564" sldId="2147483715"/>
              <pc:sldLayoutMk cId="2853996036" sldId="2147483717"/>
              <ac:spMk id="18" creationId="{00414B93-1C7A-463B-94D3-C75120E48B38}"/>
            </ac:spMkLst>
          </pc:spChg>
          <pc:grpChg chg="del">
            <ac:chgData name="Beth Massi" userId="bd08b5aa-02b2-43fc-b15c-eeea7517ad71" providerId="ADAL" clId="{0A561C2B-4FEE-4D08-A7B0-AE208F688F47}" dt="2018-08-22T17:35:38.986" v="0" actId="478"/>
            <ac:grpSpMkLst>
              <pc:docMk/>
              <pc:sldMasterMk cId="3593001564" sldId="2147483715"/>
              <pc:sldLayoutMk cId="2853996036" sldId="2147483717"/>
              <ac:grpSpMk id="3" creationId="{3AAD6D8B-19E8-4D03-AF4A-2ECBD7219199}"/>
            </ac:grpSpMkLst>
          </pc:grpChg>
          <pc:picChg chg="add del mod">
            <ac:chgData name="Beth Massi" userId="bd08b5aa-02b2-43fc-b15c-eeea7517ad71" providerId="ADAL" clId="{0A561C2B-4FEE-4D08-A7B0-AE208F688F47}" dt="2018-08-22T22:41:56.858" v="2"/>
            <ac:picMkLst>
              <pc:docMk/>
              <pc:sldMasterMk cId="3593001564" sldId="2147483715"/>
              <pc:sldLayoutMk cId="2853996036" sldId="2147483717"/>
              <ac:picMk id="6" creationId="{FCF5FA64-1A1A-4A37-A7D3-E29FEAC71421}"/>
            </ac:picMkLst>
          </pc:picChg>
          <pc:picChg chg="add mod">
            <ac:chgData name="Beth Massi" userId="bd08b5aa-02b2-43fc-b15c-eeea7517ad71" providerId="ADAL" clId="{0A561C2B-4FEE-4D08-A7B0-AE208F688F47}" dt="2018-08-22T23:01:56.056" v="115" actId="1076"/>
            <ac:picMkLst>
              <pc:docMk/>
              <pc:sldMasterMk cId="3593001564" sldId="2147483715"/>
              <pc:sldLayoutMk cId="2853996036" sldId="2147483717"/>
              <ac:picMk id="7" creationId="{0EDE7E98-2515-4CF5-A7F5-85F9915B5AC4}"/>
            </ac:picMkLst>
          </pc:picChg>
          <pc:picChg chg="add del">
            <ac:chgData name="Beth Massi" userId="bd08b5aa-02b2-43fc-b15c-eeea7517ad71" providerId="ADAL" clId="{0A561C2B-4FEE-4D08-A7B0-AE208F688F47}" dt="2018-08-22T22:45:05.950" v="10" actId="478"/>
            <ac:picMkLst>
              <pc:docMk/>
              <pc:sldMasterMk cId="3593001564" sldId="2147483715"/>
              <pc:sldLayoutMk cId="2853996036" sldId="2147483717"/>
              <ac:picMk id="8" creationId="{64F42A12-1CA2-42F6-B5C9-1E288DE5DB10}"/>
            </ac:picMkLst>
          </pc:picChg>
          <pc:picChg chg="add del">
            <ac:chgData name="Beth Massi" userId="bd08b5aa-02b2-43fc-b15c-eeea7517ad71" providerId="ADAL" clId="{0A561C2B-4FEE-4D08-A7B0-AE208F688F47}" dt="2018-08-22T22:45:27.732" v="12" actId="478"/>
            <ac:picMkLst>
              <pc:docMk/>
              <pc:sldMasterMk cId="3593001564" sldId="2147483715"/>
              <pc:sldLayoutMk cId="2853996036" sldId="2147483717"/>
              <ac:picMk id="9" creationId="{E797A274-18A7-49D0-BAA1-2A11CD2FC4DA}"/>
            </ac:picMkLst>
          </pc:picChg>
          <pc:picChg chg="add ord">
            <ac:chgData name="Beth Massi" userId="bd08b5aa-02b2-43fc-b15c-eeea7517ad71" providerId="ADAL" clId="{0A561C2B-4FEE-4D08-A7B0-AE208F688F47}" dt="2018-08-22T22:59:26.371" v="84" actId="167"/>
            <ac:picMkLst>
              <pc:docMk/>
              <pc:sldMasterMk cId="3593001564" sldId="2147483715"/>
              <pc:sldLayoutMk cId="2853996036" sldId="2147483717"/>
              <ac:picMk id="10" creationId="{9E39216E-F59B-4BC9-B7CE-10A9447E2059}"/>
            </ac:picMkLst>
          </pc:picChg>
          <pc:picChg chg="add ord">
            <ac:chgData name="Beth Massi" userId="bd08b5aa-02b2-43fc-b15c-eeea7517ad71" providerId="ADAL" clId="{0A561C2B-4FEE-4D08-A7B0-AE208F688F47}" dt="2018-08-22T22:59:29.121" v="85" actId="167"/>
            <ac:picMkLst>
              <pc:docMk/>
              <pc:sldMasterMk cId="3593001564" sldId="2147483715"/>
              <pc:sldLayoutMk cId="2853996036" sldId="2147483717"/>
              <ac:picMk id="11" creationId="{279FFEB9-2BE6-4DB6-8DCA-DBA500633B62}"/>
            </ac:picMkLst>
          </pc:picChg>
          <pc:picChg chg="add del mod ord">
            <ac:chgData name="Beth Massi" userId="bd08b5aa-02b2-43fc-b15c-eeea7517ad71" providerId="ADAL" clId="{0A561C2B-4FEE-4D08-A7B0-AE208F688F47}" dt="2018-08-22T22:59:08.496" v="81" actId="478"/>
            <ac:picMkLst>
              <pc:docMk/>
              <pc:sldMasterMk cId="3593001564" sldId="2147483715"/>
              <pc:sldLayoutMk cId="2853996036" sldId="2147483717"/>
              <ac:picMk id="12" creationId="{3E69F92E-205B-4CCB-B646-2E21CFDC4A54}"/>
            </ac:picMkLst>
          </pc:picChg>
          <pc:picChg chg="add mod">
            <ac:chgData name="Beth Massi" userId="bd08b5aa-02b2-43fc-b15c-eeea7517ad71" providerId="ADAL" clId="{0A561C2B-4FEE-4D08-A7B0-AE208F688F47}" dt="2018-08-22T23:02:09.434" v="129" actId="1038"/>
            <ac:picMkLst>
              <pc:docMk/>
              <pc:sldMasterMk cId="3593001564" sldId="2147483715"/>
              <pc:sldLayoutMk cId="2853996036" sldId="2147483717"/>
              <ac:picMk id="15" creationId="{7419D4D3-1264-4226-98C4-F3F8AF090AD0}"/>
            </ac:picMkLst>
          </pc:picChg>
          <pc:picChg chg="add del mod">
            <ac:chgData name="Beth Massi" userId="bd08b5aa-02b2-43fc-b15c-eeea7517ad71" providerId="ADAL" clId="{0A561C2B-4FEE-4D08-A7B0-AE208F688F47}" dt="2018-08-22T23:02:21.838" v="130"/>
            <ac:picMkLst>
              <pc:docMk/>
              <pc:sldMasterMk cId="3593001564" sldId="2147483715"/>
              <pc:sldLayoutMk cId="2853996036" sldId="2147483717"/>
              <ac:picMk id="17" creationId="{1B7673C9-AD82-44BA-9F2F-847949C1E137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07:30.465" v="156" actId="164"/>
          <pc:sldLayoutMkLst>
            <pc:docMk/>
            <pc:sldMasterMk cId="3593001564" sldId="2147483715"/>
            <pc:sldLayoutMk cId="2392660060" sldId="2147483718"/>
          </pc:sldLayoutMkLst>
          <pc:grpChg chg="add mod">
            <ac:chgData name="Beth Massi" userId="bd08b5aa-02b2-43fc-b15c-eeea7517ad71" providerId="ADAL" clId="{0A561C2B-4FEE-4D08-A7B0-AE208F688F47}" dt="2018-08-22T23:07:30.465" v="156" actId="164"/>
            <ac:grpSpMkLst>
              <pc:docMk/>
              <pc:sldMasterMk cId="3593001564" sldId="2147483715"/>
              <pc:sldLayoutMk cId="2392660060" sldId="2147483718"/>
              <ac:grpSpMk id="2" creationId="{25026E39-F3F6-4370-872F-DB51A116C464}"/>
            </ac:grpSpMkLst>
          </pc:grp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5" creationId="{373B7F5B-B5C7-4AE8-962E-C131CC184BDA}"/>
            </ac:picMkLst>
          </pc:pic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7" creationId="{0B0B979A-F2FE-4510-B2F2-A29CF887A547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00.340" v="157"/>
          <pc:sldLayoutMkLst>
            <pc:docMk/>
            <pc:sldMasterMk cId="3593001564" sldId="2147483715"/>
            <pc:sldLayoutMk cId="1837097640" sldId="2147483719"/>
          </pc:sldLayoutMkLst>
          <pc:grpChg chg="add">
            <ac:chgData name="Beth Massi" userId="bd08b5aa-02b2-43fc-b15c-eeea7517ad71" providerId="ADAL" clId="{0A561C2B-4FEE-4D08-A7B0-AE208F688F47}" dt="2018-08-22T23:08:00.340" v="157"/>
            <ac:grpSpMkLst>
              <pc:docMk/>
              <pc:sldMasterMk cId="3593001564" sldId="2147483715"/>
              <pc:sldLayoutMk cId="1837097640" sldId="2147483719"/>
              <ac:grpSpMk id="6" creationId="{3F8A6C2C-5B06-40D9-A918-8F0304E8B4DB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03.340" v="158"/>
          <pc:sldLayoutMkLst>
            <pc:docMk/>
            <pc:sldMasterMk cId="3593001564" sldId="2147483715"/>
            <pc:sldLayoutMk cId="708363250" sldId="2147483720"/>
          </pc:sldLayoutMkLst>
          <pc:grpChg chg="add">
            <ac:chgData name="Beth Massi" userId="bd08b5aa-02b2-43fc-b15c-eeea7517ad71" providerId="ADAL" clId="{0A561C2B-4FEE-4D08-A7B0-AE208F688F47}" dt="2018-08-22T23:08:03.340" v="158"/>
            <ac:grpSpMkLst>
              <pc:docMk/>
              <pc:sldMasterMk cId="3593001564" sldId="2147483715"/>
              <pc:sldLayoutMk cId="708363250" sldId="2147483720"/>
              <ac:grpSpMk id="3" creationId="{2BC7B2AD-8F10-45F8-AFF0-5A1C54B5FBBD}"/>
            </ac:grpSpMkLst>
          </pc:grpChg>
        </pc:sldLayoutChg>
        <pc:sldLayoutChg chg="addSp delSp modSp setBg">
          <pc:chgData name="Beth Massi" userId="bd08b5aa-02b2-43fc-b15c-eeea7517ad71" providerId="ADAL" clId="{0A561C2B-4FEE-4D08-A7B0-AE208F688F47}" dt="2018-08-22T23:08:57.968" v="168"/>
          <pc:sldLayoutMkLst>
            <pc:docMk/>
            <pc:sldMasterMk cId="3593001564" sldId="2147483715"/>
            <pc:sldLayoutMk cId="319995281" sldId="2147483722"/>
          </pc:sldLayoutMkLst>
          <pc:grpChg chg="add del">
            <ac:chgData name="Beth Massi" userId="bd08b5aa-02b2-43fc-b15c-eeea7517ad71" providerId="ADAL" clId="{0A561C2B-4FEE-4D08-A7B0-AE208F688F47}" dt="2018-08-22T22:55:58.825" v="69" actId="478"/>
            <ac:grpSpMkLst>
              <pc:docMk/>
              <pc:sldMasterMk cId="3593001564" sldId="2147483715"/>
              <pc:sldLayoutMk cId="319995281" sldId="2147483722"/>
              <ac:grpSpMk id="5" creationId="{90EF4A5C-345F-488C-AC5E-0AF3B8376036}"/>
            </ac:grpSpMkLst>
          </pc:grpChg>
          <pc:grpChg chg="add">
            <ac:chgData name="Beth Massi" userId="bd08b5aa-02b2-43fc-b15c-eeea7517ad71" providerId="ADAL" clId="{0A561C2B-4FEE-4D08-A7B0-AE208F688F47}" dt="2018-08-22T23:08:57.968" v="168"/>
            <ac:grpSpMkLst>
              <pc:docMk/>
              <pc:sldMasterMk cId="3593001564" sldId="2147483715"/>
              <pc:sldLayoutMk cId="319995281" sldId="2147483722"/>
              <ac:grpSpMk id="11" creationId="{1D467257-5022-4D1F-B0B2-9C7A91288EE4}"/>
            </ac:grpSpMkLst>
          </pc:grpChg>
          <pc:picChg chg="add mod ord">
            <ac:chgData name="Beth Massi" userId="bd08b5aa-02b2-43fc-b15c-eeea7517ad71" providerId="ADAL" clId="{0A561C2B-4FEE-4D08-A7B0-AE208F688F47}" dt="2018-08-22T22:57:09.403" v="73"/>
            <ac:picMkLst>
              <pc:docMk/>
              <pc:sldMasterMk cId="3593001564" sldId="2147483715"/>
              <pc:sldLayoutMk cId="319995281" sldId="2147483722"/>
              <ac:picMk id="2" creationId="{5E0A57BE-82BA-4DCD-B0B6-AC816A5C5DB7}"/>
            </ac:picMkLst>
          </pc:picChg>
          <pc:picChg chg="add del">
            <ac:chgData name="Beth Massi" userId="bd08b5aa-02b2-43fc-b15c-eeea7517ad71" providerId="ADAL" clId="{0A561C2B-4FEE-4D08-A7B0-AE208F688F47}" dt="2018-08-22T23:08:51.433" v="167" actId="478"/>
            <ac:picMkLst>
              <pc:docMk/>
              <pc:sldMasterMk cId="3593001564" sldId="2147483715"/>
              <pc:sldLayoutMk cId="319995281" sldId="2147483722"/>
              <ac:picMk id="9" creationId="{B0B5AACA-DC11-4637-98FE-86C1BE7B9DF1}"/>
            </ac:picMkLst>
          </pc:picChg>
          <pc:picChg chg="add del mod">
            <ac:chgData name="Beth Massi" userId="bd08b5aa-02b2-43fc-b15c-eeea7517ad71" providerId="ADAL" clId="{0A561C2B-4FEE-4D08-A7B0-AE208F688F47}" dt="2018-08-22T23:08:50.665" v="166" actId="478"/>
            <ac:picMkLst>
              <pc:docMk/>
              <pc:sldMasterMk cId="3593001564" sldId="2147483715"/>
              <pc:sldLayoutMk cId="319995281" sldId="2147483722"/>
              <ac:picMk id="10" creationId="{22ED55EE-6A58-47EF-83A4-98D5AC8A3DEF}"/>
            </ac:picMkLst>
          </pc:picChg>
        </pc:sldLayoutChg>
        <pc:sldLayoutChg chg="addSp setBg">
          <pc:chgData name="Beth Massi" userId="bd08b5aa-02b2-43fc-b15c-eeea7517ad71" providerId="ADAL" clId="{0A561C2B-4FEE-4D08-A7B0-AE208F688F47}" dt="2018-08-22T23:09:04.823" v="169"/>
          <pc:sldLayoutMkLst>
            <pc:docMk/>
            <pc:sldMasterMk cId="3593001564" sldId="2147483715"/>
            <pc:sldLayoutMk cId="630453001" sldId="2147483723"/>
          </pc:sldLayoutMkLst>
          <pc:grpChg chg="add">
            <ac:chgData name="Beth Massi" userId="bd08b5aa-02b2-43fc-b15c-eeea7517ad71" providerId="ADAL" clId="{0A561C2B-4FEE-4D08-A7B0-AE208F688F47}" dt="2018-08-22T23:09:04.823" v="169"/>
            <ac:grpSpMkLst>
              <pc:docMk/>
              <pc:sldMasterMk cId="3593001564" sldId="2147483715"/>
              <pc:sldLayoutMk cId="630453001" sldId="2147483723"/>
              <ac:grpSpMk id="10" creationId="{B9AD06D6-106C-48C4-943A-D2AFED171FBC}"/>
            </ac:grpSpMkLst>
          </pc:grpChg>
          <pc:picChg chg="add">
            <ac:chgData name="Beth Massi" userId="bd08b5aa-02b2-43fc-b15c-eeea7517ad71" providerId="ADAL" clId="{0A561C2B-4FEE-4D08-A7B0-AE208F688F47}" dt="2018-08-22T22:56:43.590" v="71"/>
            <ac:picMkLst>
              <pc:docMk/>
              <pc:sldMasterMk cId="3593001564" sldId="2147483715"/>
              <pc:sldLayoutMk cId="630453001" sldId="2147483723"/>
              <ac:picMk id="3" creationId="{01202919-2AB2-4208-B4CC-1AAF68D6BF31}"/>
            </ac:picMkLst>
          </pc:picChg>
        </pc:sldLayoutChg>
        <pc:sldLayoutChg chg="addSp modSp setBg">
          <pc:chgData name="Beth Massi" userId="bd08b5aa-02b2-43fc-b15c-eeea7517ad71" providerId="ADAL" clId="{0A561C2B-4FEE-4D08-A7B0-AE208F688F47}" dt="2018-08-22T23:09:08.761" v="170"/>
          <pc:sldLayoutMkLst>
            <pc:docMk/>
            <pc:sldMasterMk cId="3593001564" sldId="2147483715"/>
            <pc:sldLayoutMk cId="957321703" sldId="2147483725"/>
          </pc:sldLayoutMkLst>
          <pc:spChg chg="mod">
            <ac:chgData name="Beth Massi" userId="bd08b5aa-02b2-43fc-b15c-eeea7517ad71" providerId="ADAL" clId="{0A561C2B-4FEE-4D08-A7B0-AE208F688F47}" dt="2018-08-22T22:58:12.123" v="78" actId="207"/>
            <ac:spMkLst>
              <pc:docMk/>
              <pc:sldMasterMk cId="3593001564" sldId="2147483715"/>
              <pc:sldLayoutMk cId="957321703" sldId="2147483725"/>
              <ac:spMk id="3" creationId="{00000000-0000-0000-0000-000000000000}"/>
            </ac:spMkLst>
          </pc:spChg>
          <pc:grpChg chg="add">
            <ac:chgData name="Beth Massi" userId="bd08b5aa-02b2-43fc-b15c-eeea7517ad71" providerId="ADAL" clId="{0A561C2B-4FEE-4D08-A7B0-AE208F688F47}" dt="2018-08-22T23:09:08.761" v="170"/>
            <ac:grpSpMkLst>
              <pc:docMk/>
              <pc:sldMasterMk cId="3593001564" sldId="2147483715"/>
              <pc:sldLayoutMk cId="957321703" sldId="2147483725"/>
              <ac:grpSpMk id="6" creationId="{6950C65B-AB13-425C-AFDF-B08BBA7C2EBF}"/>
            </ac:grpSpMkLst>
          </pc:grpChg>
          <pc:picChg chg="add mod ord">
            <ac:chgData name="Beth Massi" userId="bd08b5aa-02b2-43fc-b15c-eeea7517ad71" providerId="ADAL" clId="{0A561C2B-4FEE-4D08-A7B0-AE208F688F47}" dt="2018-08-22T22:57:38.904" v="77"/>
            <ac:picMkLst>
              <pc:docMk/>
              <pc:sldMasterMk cId="3593001564" sldId="2147483715"/>
              <pc:sldLayoutMk cId="957321703" sldId="2147483725"/>
              <ac:picMk id="2" creationId="{344B1990-E922-475D-BDA2-9E23A047A14F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11:53.022" v="199" actId="207"/>
          <pc:sldLayoutMkLst>
            <pc:docMk/>
            <pc:sldMasterMk cId="3593001564" sldId="2147483715"/>
            <pc:sldLayoutMk cId="1926334072" sldId="2147483726"/>
          </pc:sldLayoutMkLst>
          <pc:grpChg chg="add">
            <ac:chgData name="Beth Massi" userId="bd08b5aa-02b2-43fc-b15c-eeea7517ad71" providerId="ADAL" clId="{0A561C2B-4FEE-4D08-A7B0-AE208F688F47}" dt="2018-08-22T23:11:36.383" v="198"/>
            <ac:grpSpMkLst>
              <pc:docMk/>
              <pc:sldMasterMk cId="3593001564" sldId="2147483715"/>
              <pc:sldLayoutMk cId="1926334072" sldId="2147483726"/>
              <ac:grpSpMk id="2" creationId="{6BACD64E-7B30-4BDF-ABF7-F803B1083F61}"/>
            </ac:grpSpMkLst>
          </pc:grpChg>
          <pc:picChg chg="mod">
            <ac:chgData name="Beth Massi" userId="bd08b5aa-02b2-43fc-b15c-eeea7517ad71" providerId="ADAL" clId="{0A561C2B-4FEE-4D08-A7B0-AE208F688F47}" dt="2018-08-22T23:11:53.022" v="199" actId="207"/>
            <ac:picMkLst>
              <pc:docMk/>
              <pc:sldMasterMk cId="3593001564" sldId="2147483715"/>
              <pc:sldLayoutMk cId="1926334072" sldId="2147483726"/>
              <ac:picMk id="4" creationId="{9DC82A8E-25BA-42E9-A135-BF4F0C9994F4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12:00.199" v="200"/>
          <pc:sldLayoutMkLst>
            <pc:docMk/>
            <pc:sldMasterMk cId="3593001564" sldId="2147483715"/>
            <pc:sldLayoutMk cId="408960744" sldId="2147483728"/>
          </pc:sldLayoutMkLst>
          <pc:spChg chg="add del mod">
            <ac:chgData name="Beth Massi" userId="bd08b5aa-02b2-43fc-b15c-eeea7517ad71" providerId="ADAL" clId="{0A561C2B-4FEE-4D08-A7B0-AE208F688F47}" dt="2018-08-22T23:11:19.855" v="197"/>
            <ac:spMkLst>
              <pc:docMk/>
              <pc:sldMasterMk cId="3593001564" sldId="2147483715"/>
              <pc:sldLayoutMk cId="408960744" sldId="2147483728"/>
              <ac:spMk id="3" creationId="{0F56B7CE-B65D-49C4-8498-CAAD9131EA9D}"/>
            </ac:spMkLst>
          </pc:spChg>
          <pc:grpChg chg="add del">
            <ac:chgData name="Beth Massi" userId="bd08b5aa-02b2-43fc-b15c-eeea7517ad71" providerId="ADAL" clId="{0A561C2B-4FEE-4D08-A7B0-AE208F688F47}" dt="2018-08-22T23:11:19.840" v="195" actId="478"/>
            <ac:grpSpMkLst>
              <pc:docMk/>
              <pc:sldMasterMk cId="3593001564" sldId="2147483715"/>
              <pc:sldLayoutMk cId="408960744" sldId="2147483728"/>
              <ac:grpSpMk id="5" creationId="{9AC73E29-F838-43E9-83D2-03313CC5128A}"/>
            </ac:grpSpMkLst>
          </pc:grpChg>
          <pc:grpChg chg="add">
            <ac:chgData name="Beth Massi" userId="bd08b5aa-02b2-43fc-b15c-eeea7517ad71" providerId="ADAL" clId="{0A561C2B-4FEE-4D08-A7B0-AE208F688F47}" dt="2018-08-22T23:12:00.199" v="200"/>
            <ac:grpSpMkLst>
              <pc:docMk/>
              <pc:sldMasterMk cId="3593001564" sldId="2147483715"/>
              <pc:sldLayoutMk cId="408960744" sldId="2147483728"/>
              <ac:grpSpMk id="10" creationId="{8BD419A9-3976-4DF8-9145-60230B9FFB3C}"/>
            </ac:grpSpMkLst>
          </pc:grpChg>
          <pc:picChg chg="add">
            <ac:chgData name="Beth Massi" userId="bd08b5aa-02b2-43fc-b15c-eeea7517ad71" providerId="ADAL" clId="{0A561C2B-4FEE-4D08-A7B0-AE208F688F47}" dt="2018-08-22T22:58:40.928" v="80"/>
            <ac:picMkLst>
              <pc:docMk/>
              <pc:sldMasterMk cId="3593001564" sldId="2147483715"/>
              <pc:sldLayoutMk cId="408960744" sldId="2147483728"/>
              <ac:picMk id="2" creationId="{BB4BD62E-DE50-443B-986C-2AABE50DB880}"/>
            </ac:picMkLst>
          </pc:picChg>
          <pc:picChg chg="del">
            <ac:chgData name="Beth Massi" userId="bd08b5aa-02b2-43fc-b15c-eeea7517ad71" providerId="ADAL" clId="{0A561C2B-4FEE-4D08-A7B0-AE208F688F47}" dt="2018-08-22T22:58:39.215" v="79" actId="478"/>
            <ac:picMkLst>
              <pc:docMk/>
              <pc:sldMasterMk cId="3593001564" sldId="2147483715"/>
              <pc:sldLayoutMk cId="408960744" sldId="2147483728"/>
              <ac:picMk id="6" creationId="{00000000-0000-0000-0000-000000000000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19.277" v="161"/>
          <pc:sldLayoutMkLst>
            <pc:docMk/>
            <pc:sldMasterMk cId="3593001564" sldId="2147483715"/>
            <pc:sldLayoutMk cId="227341295" sldId="2147483752"/>
          </pc:sldLayoutMkLst>
          <pc:grpChg chg="add">
            <ac:chgData name="Beth Massi" userId="bd08b5aa-02b2-43fc-b15c-eeea7517ad71" providerId="ADAL" clId="{0A561C2B-4FEE-4D08-A7B0-AE208F688F47}" dt="2018-08-22T23:08:19.277" v="161"/>
            <ac:grpSpMkLst>
              <pc:docMk/>
              <pc:sldMasterMk cId="3593001564" sldId="2147483715"/>
              <pc:sldLayoutMk cId="227341295" sldId="2147483752"/>
              <ac:grpSpMk id="7" creationId="{93C1D21A-13FA-4921-8587-2676E9000AD2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1.996" v="162"/>
          <pc:sldLayoutMkLst>
            <pc:docMk/>
            <pc:sldMasterMk cId="3593001564" sldId="2147483715"/>
            <pc:sldLayoutMk cId="4149648272" sldId="2147483753"/>
          </pc:sldLayoutMkLst>
          <pc:grpChg chg="add">
            <ac:chgData name="Beth Massi" userId="bd08b5aa-02b2-43fc-b15c-eeea7517ad71" providerId="ADAL" clId="{0A561C2B-4FEE-4D08-A7B0-AE208F688F47}" dt="2018-08-22T23:08:21.996" v="162"/>
            <ac:grpSpMkLst>
              <pc:docMk/>
              <pc:sldMasterMk cId="3593001564" sldId="2147483715"/>
              <pc:sldLayoutMk cId="4149648272" sldId="2147483753"/>
              <ac:grpSpMk id="4" creationId="{BE68560B-FABA-46FC-9E46-CDAB6A110710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5.386" v="163"/>
          <pc:sldLayoutMkLst>
            <pc:docMk/>
            <pc:sldMasterMk cId="3593001564" sldId="2147483715"/>
            <pc:sldLayoutMk cId="570410028" sldId="2147483754"/>
          </pc:sldLayoutMkLst>
          <pc:grpChg chg="add">
            <ac:chgData name="Beth Massi" userId="bd08b5aa-02b2-43fc-b15c-eeea7517ad71" providerId="ADAL" clId="{0A561C2B-4FEE-4D08-A7B0-AE208F688F47}" dt="2018-08-22T23:08:25.386" v="163"/>
            <ac:grpSpMkLst>
              <pc:docMk/>
              <pc:sldMasterMk cId="3593001564" sldId="2147483715"/>
              <pc:sldLayoutMk cId="570410028" sldId="2147483754"/>
              <ac:grpSpMk id="2" creationId="{B92C0DE0-809E-480D-A302-52199EA4E01D}"/>
            </ac:grpSpMkLst>
          </pc:grpChg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29:32.76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2T01:15:49.771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0,'0'3344,"0"-3325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600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99.24812" units="1/cm"/>
          <inkml:channelProperty channel="Y" name="resolution" value="42.98507" units="1/cm"/>
          <inkml:channelProperty channel="T" name="resolution" value="1" units="1/dev"/>
        </inkml:channelProperties>
      </inkml:inkSource>
      <inkml:timestamp xml:id="ts0" timeString="2019-08-20T02:20:08.50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1:46.91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3143,'3885'-3138,"-3879"3133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2:54.2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1,'3519'1566,"-3486"-1551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3:50.4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3553 0,'-3536'1649,"3519"-1641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23.4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652 0,'-649'565,"646"-563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49.57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0,'4715'4694,"-4692"-4670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3:59.3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0,'1892'1568,"-1875"-1554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19.2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2192 1,'-2179'2256,"2166"-2243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57.5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4493,'5168'-4493,"-5289"4598,111-96</inkml:trace>
</inkml:ink>
</file>

<file path=ppt/media/image10.svg>
</file>

<file path=ppt/media/image11.png>
</file>

<file path=ppt/media/image12.sv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g>
</file>

<file path=ppt/media/image200.png>
</file>

<file path=ppt/media/image21.jpg>
</file>

<file path=ppt/media/image22.jpg>
</file>

<file path=ppt/media/image23.jpg>
</file>

<file path=ppt/media/image24.jpg>
</file>

<file path=ppt/media/image25.jpg>
</file>

<file path=ppt/media/image26.jpeg>
</file>

<file path=ppt/media/image28.png>
</file>

<file path=ppt/media/image3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8/22/2019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https://github.com/camsoper/inferno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38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4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62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95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72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06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55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18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23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63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34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6.sv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476F8-3202-455E-A5A9-12A7BD05A45E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253B176-78F6-4B3B-BFA1-2D5A8310F4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60A974D-3BFC-4EF7-9851-AC064B247D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3C1D21A-13FA-4921-8587-2676E9000AD2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B6611E8-3581-489B-99BB-A28D107049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863807A5-741F-4EF9-ADF0-D6CF1F16FC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8560B-FABA-46FC-9E46-CDAB6A110710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1FEB46C-624E-4AAB-9EB9-FCE899FE26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CA957AC-BF71-4947-B985-BA3A07E7D5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BD419A9-3976-4DF8-9145-60230B9FFB3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41958B7-CE9C-4B67-A849-E0B8FF21C0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8E01EE3-1E92-417E-AC90-C15DFEF61D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ACD64E-7B30-4BDF-ABF7-F803B1083F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5DFAE61-01F8-4FDA-AD83-AEB7CFE0EA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DC82A8E-25BA-42E9-A135-BF4F0C9994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2C0DE0-809E-480D-A302-52199EA4E01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F8F7AFC-92D9-46BF-8A25-AD8402D00C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C0E3486-C341-499D-90C0-6A68CEE94F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9240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7078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188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505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19D4D3-1264-4226-98C4-F3F8AF090A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8000" y="5497520"/>
            <a:ext cx="3213197" cy="38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74889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17854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8344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2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D2735-47DB-4FF4-880E-41CF6C0A0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416AA9-0623-4A75-9FDC-6FB8656A6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09101-0CE3-4099-A7C5-827348AC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E87B8-D19F-4DAF-8DE4-5B81481B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81079-5E68-423C-8266-07324F97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140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A5479-BE76-4337-93E8-571554BC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6C130-FAB8-48A5-BE97-40FD79EE9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E38E8-A338-416E-9662-FD0DB353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7ACE1-8D98-4E32-A1A7-6A69D65E6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2B580-2FC0-4D46-929D-C228B0CE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9703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2F09F-2311-4DCD-8A72-5723BE6BD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33DDF-BD29-4237-8EE5-3F5BC45D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7CB2D-41E9-493E-8001-20D0C8CF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03811-E30F-4383-B9F0-57F7A98EB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E6615-85C1-43C8-87B7-B52C3DFB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79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1FA03-7E48-40C1-AB1C-79113BE5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5A10D-D58D-42E0-94F5-373949105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DCB0C-3FCC-400E-A81E-DF568B062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BEDE9-ED4E-4677-A3BA-1AFE1655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E71BA-659D-4130-AEC0-F78DF207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6FFC0-B888-434D-BF2E-A39734A8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7744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27DB-BF68-4230-AE9D-311A440E0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2F7E5-0E77-4DD6-B207-EFD2E4F15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3A493-7DA4-41B5-8E08-670FB29A0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7665C0-6A95-4994-9FCA-70306976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9B9220-1DC9-40E3-97A6-6E531DCFEA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EB76F-119E-42DC-80C0-E8D636A0C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1281D-2BCF-4B04-AA26-9D2DC4BA0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D78FC-48E0-4D07-A234-768261AC2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893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521B6-BF6B-48F5-8F4D-874B66C2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03E414-9D23-4F2F-9222-21E03ABA0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7CB995-FB77-4747-845D-725CCCE34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94992-D239-4E35-83CC-AEB3F4C6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DF10F5-9F18-4101-B4FC-0124915021C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D51BBCFD-1FF0-4BCC-812A-F38E469DF7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2B855EE-81D6-40E1-9D81-36AC98138A1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256813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A5DE1D-0482-4FB7-A24E-2C63E1530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FD221-3A9F-4CBA-9A11-6D75BB83E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C091C-55B0-4510-BB12-E632F7C2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416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7654-F18C-49B4-B6D2-087C63AF3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68BB8-9E94-4A31-989E-CA6C0FD84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3B061-0CA6-4FCA-A8DF-9C0A0B8AE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34A88-ADE6-412F-BBFA-B5A5C0244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12599-C007-4561-85DC-4A5831F1C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CB251-4586-4B99-8DC5-966EACA0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4101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F8BF-2446-41C4-8284-E2172A2EE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5504F-F0E6-43DD-ACDC-147057489C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8556D-A005-498E-BDD9-3AC52F1D1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15CE3-AD9A-4619-82E5-53DA83D9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2131F-D75C-4FDE-8F3F-136029F87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0A969-A455-4A28-8DBA-03A7BA0E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72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9B6E-84BC-4912-B699-7A4F42E54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1901F-89BD-4A23-B02B-CB73BB500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A9138-7A97-4C12-980E-DF696E427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DD7AF-A604-4446-AF7C-A0B25964D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49E65-CE7E-4155-BE3C-521AF4F8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876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68C25-721C-4B05-B7E6-8967D5A529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FB2F9-8FD0-4650-866E-91262385E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8885F-83E3-45DD-B435-134D4553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85A0E-AEF2-4E09-B231-F2942F74D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F28E6-DA19-405D-9F5B-2A04548D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8711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4318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A6C2C-5B06-40D9-A918-8F0304E8B4D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B5C1E37-7655-4446-9EBC-E01AE514F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54BCBA-F990-40A0-A9AC-91C9518E84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C7B2AD-8F10-45F8-AFF0-5A1C54B5FBB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E1CC39A0-ED90-447F-98FD-02E1C4E501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36217F5-D827-449B-A9FE-684F2E9AE8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467257-5022-4D1F-B0B2-9C7A91288EE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0EE183-EAAD-43DD-9F1B-6BE5EB5F2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1179E32-2390-48A8-BF0B-A73B1A50C2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B17AC7-3DDB-445B-B12E-13742A848B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4C2BFBE-1ECD-4658-85A9-BDBB31E01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5848A207-00F8-4421-AE71-CD44A95426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E3BFFE-51CB-4860-8B90-F8129ED5B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00FE3-2F2D-40E3-8B33-680CA51E2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A3757-3B08-4847-B183-15ADF0330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EBDA6-761A-40EA-9DC9-58E47074D9C9}" type="datetimeFigureOut">
              <a:rPr lang="en-US" smtClean="0"/>
              <a:t>8/22/2019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75724-7E9F-4C8A-95E8-19E49CA17E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E5689-1162-4227-A6F7-0D4A960D9A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8CC97E-46C5-4A02-8AAB-DA3AFBF93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4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  <p:sldLayoutId id="2147483925" r:id="rId1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5.xml"/><Relationship Id="rId5" Type="http://schemas.openxmlformats.org/officeDocument/2006/relationships/hyperlink" Target="http://clipartcotttage.deviantart.com/art/speech-bubble-png-clipart-443941542" TargetMode="Externa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hyperlink" Target="http://openclipart.org/detail/19337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3.png"/><Relationship Id="rId5" Type="http://schemas.openxmlformats.org/officeDocument/2006/relationships/hyperlink" Target="http://clipartcotttage.deviantart.com/art/speech-bubble-png-clipart-443941542" TargetMode="Externa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9.emf"/><Relationship Id="rId18" Type="http://schemas.openxmlformats.org/officeDocument/2006/relationships/customXml" Target="../ink/ink8.xml"/><Relationship Id="rId3" Type="http://schemas.openxmlformats.org/officeDocument/2006/relationships/image" Target="../media/image19.png"/><Relationship Id="rId21" Type="http://schemas.openxmlformats.org/officeDocument/2006/relationships/image" Target="../media/image24.emf"/><Relationship Id="rId7" Type="http://schemas.openxmlformats.org/officeDocument/2006/relationships/image" Target="../media/image28.emf"/><Relationship Id="rId12" Type="http://schemas.openxmlformats.org/officeDocument/2006/relationships/customXml" Target="../ink/ink5.xml"/><Relationship Id="rId17" Type="http://schemas.openxmlformats.org/officeDocument/2006/relationships/image" Target="../media/image22.emf"/><Relationship Id="rId25" Type="http://schemas.openxmlformats.org/officeDocument/2006/relationships/image" Target="../media/image31.emf"/><Relationship Id="rId2" Type="http://schemas.openxmlformats.org/officeDocument/2006/relationships/notesSlide" Target="../notesSlides/notesSlide8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25.xml"/><Relationship Id="rId6" Type="http://schemas.openxmlformats.org/officeDocument/2006/relationships/customXml" Target="../ink/ink2.xml"/><Relationship Id="rId11" Type="http://schemas.openxmlformats.org/officeDocument/2006/relationships/image" Target="../media/image21.emf"/><Relationship Id="rId24" Type="http://schemas.openxmlformats.org/officeDocument/2006/relationships/customXml" Target="../ink/ink11.xml"/><Relationship Id="rId5" Type="http://schemas.openxmlformats.org/officeDocument/2006/relationships/image" Target="../media/image200.png"/><Relationship Id="rId15" Type="http://schemas.openxmlformats.org/officeDocument/2006/relationships/image" Target="../media/image30.emf"/><Relationship Id="rId23" Type="http://schemas.openxmlformats.org/officeDocument/2006/relationships/image" Target="../media/image25.emf"/><Relationship Id="rId10" Type="http://schemas.openxmlformats.org/officeDocument/2006/relationships/customXml" Target="../ink/ink4.xml"/><Relationship Id="rId19" Type="http://schemas.openxmlformats.org/officeDocument/2006/relationships/image" Target="../media/image23.emf"/><Relationship Id="rId4" Type="http://schemas.openxmlformats.org/officeDocument/2006/relationships/customXml" Target="../ink/ink1.xml"/><Relationship Id="rId9" Type="http://schemas.openxmlformats.org/officeDocument/2006/relationships/image" Target="../media/image20.emf"/><Relationship Id="rId14" Type="http://schemas.openxmlformats.org/officeDocument/2006/relationships/customXml" Target="../ink/ink6.xml"/><Relationship Id="rId22" Type="http://schemas.openxmlformats.org/officeDocument/2006/relationships/customXml" Target="../ink/ink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Have Your Pi and Eat It Too: .NET Core on Raspberry Pi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179C80-64B9-47E1-A347-EA8AA7304A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Cam Soper</a:t>
            </a:r>
          </a:p>
          <a:p>
            <a:r>
              <a:rPr lang="en-US" dirty="0"/>
              <a:t>Microsoft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ot on the side of the road&#10;&#10;Description automatically generated">
            <a:extLst>
              <a:ext uri="{FF2B5EF4-FFF2-40B4-BE49-F238E27FC236}">
                <a16:creationId xmlns:a16="http://schemas.microsoft.com/office/drawing/2014/main" id="{446745F4-6547-48BF-A30A-B1BD2B4EC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431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DE5DC-9219-40ED-B35A-F6A5F3281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B46236-841E-48B1-B300-8C5CA9BFDC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ground, outdoor, grass, sidewalk&#10;&#10;Description automatically generated">
            <a:extLst>
              <a:ext uri="{FF2B5EF4-FFF2-40B4-BE49-F238E27FC236}">
                <a16:creationId xmlns:a16="http://schemas.microsoft.com/office/drawing/2014/main" id="{8CD0D355-3658-4D61-BFB5-815AACC6F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03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02A2-7519-428C-AAC6-54E4CEB36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6797D-58FB-4133-9EC2-BC1EEDEA25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0B62E-45CE-4E16-866C-F634478E7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4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81C83-0AC5-4B39-A797-78BE5AE3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8F1918-3CF6-4D5F-9AFC-5C452E71D9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E75D8FE5-CFAB-4375-A2A0-D85CD0718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40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7E3D0-0CC8-4D99-B940-F9764E8A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5F3E1-FD43-440B-A671-717CB580F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outdoor, ground, grass, sidewalk&#10;&#10;Description automatically generated">
            <a:extLst>
              <a:ext uri="{FF2B5EF4-FFF2-40B4-BE49-F238E27FC236}">
                <a16:creationId xmlns:a16="http://schemas.microsoft.com/office/drawing/2014/main" id="{8E1EA3BC-1BE1-4517-B89E-CE2B350B0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83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89EDE-2CF6-40AF-B4F3-D456269BA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7A534-1AB7-4318-8814-E3F12BE0AC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close up of a speaker&#10;&#10;Description automatically generated">
            <a:extLst>
              <a:ext uri="{FF2B5EF4-FFF2-40B4-BE49-F238E27FC236}">
                <a16:creationId xmlns:a16="http://schemas.microsoft.com/office/drawing/2014/main" id="{8928F55E-36F8-4B39-B345-1C81073E6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36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RTD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1ACBB-8894-4C7C-8144-3A2D0B53D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00623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cloud to do neat stuff</a:t>
            </a:r>
            <a:br>
              <a:rPr lang="en-US" dirty="0"/>
            </a:br>
            <a:r>
              <a:rPr lang="en-US" sz="4000" i="1" dirty="0"/>
              <a:t>What’s IoT without the Internet?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99ED5-ED5C-4120-9233-E72B5E882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800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young boy looking at the camera&#10;&#10;Description automatically generated">
            <a:extLst>
              <a:ext uri="{FF2B5EF4-FFF2-40B4-BE49-F238E27FC236}">
                <a16:creationId xmlns:a16="http://schemas.microsoft.com/office/drawing/2014/main" id="{8B4532AB-C3EB-4A1B-A5D2-FDE7BA04F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741" y="5863276"/>
            <a:ext cx="934844" cy="9348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08355F6-67AA-4F1A-955F-3BCBD2233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24" y="1411302"/>
            <a:ext cx="11655839" cy="452882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889032-A7E4-4CFA-857D-084F2BDF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Cortana Integration</a:t>
            </a:r>
          </a:p>
        </p:txBody>
      </p:sp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E457EC75-0A95-4A51-AC53-237DFD8DFEF6}"/>
              </a:ext>
            </a:extLst>
          </p:cNvPr>
          <p:cNvSpPr/>
          <p:nvPr/>
        </p:nvSpPr>
        <p:spPr bwMode="auto">
          <a:xfrm rot="647016" flipH="1">
            <a:off x="3306738" y="5369016"/>
            <a:ext cx="6513332" cy="1180874"/>
          </a:xfrm>
          <a:prstGeom prst="curvedUpArrow">
            <a:avLst>
              <a:gd name="adj1" fmla="val 20899"/>
              <a:gd name="adj2" fmla="val 42300"/>
              <a:gd name="adj3" fmla="val 22222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6A20BB7-66CC-4D53-A5DF-9E65F4D97534}"/>
              </a:ext>
            </a:extLst>
          </p:cNvPr>
          <p:cNvSpPr/>
          <p:nvPr/>
        </p:nvSpPr>
        <p:spPr bwMode="auto">
          <a:xfrm>
            <a:off x="4762500" y="3406864"/>
            <a:ext cx="3649980" cy="52891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BCFA7A7-51A4-40EA-BBD9-2D0E96DBB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9869869" y="5130746"/>
            <a:ext cx="2051340" cy="10424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AC8C57-DDA4-48D3-A36C-F5D5F9EB2A51}"/>
              </a:ext>
            </a:extLst>
          </p:cNvPr>
          <p:cNvSpPr txBox="1"/>
          <p:nvPr/>
        </p:nvSpPr>
        <p:spPr>
          <a:xfrm>
            <a:off x="9942448" y="5288280"/>
            <a:ext cx="231845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Hey, Cortana…</a:t>
            </a:r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09C12AE6-8092-49AC-A821-57DDEB424BFC}"/>
              </a:ext>
            </a:extLst>
          </p:cNvPr>
          <p:cNvSpPr/>
          <p:nvPr/>
        </p:nvSpPr>
        <p:spPr bwMode="auto">
          <a:xfrm>
            <a:off x="7819583" y="2745492"/>
            <a:ext cx="2051340" cy="1851659"/>
          </a:xfrm>
          <a:prstGeom prst="mathMultiply">
            <a:avLst/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3923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3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3" grpId="0"/>
      <p:bldP spid="23" grpId="1"/>
      <p:bldP spid="6" grpId="0" animBg="1"/>
      <p:bldP spid="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young boy looking at the camera&#10;&#10;Description automatically generated">
            <a:extLst>
              <a:ext uri="{FF2B5EF4-FFF2-40B4-BE49-F238E27FC236}">
                <a16:creationId xmlns:a16="http://schemas.microsoft.com/office/drawing/2014/main" id="{14A52525-3559-4082-9D8C-0CE925178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741" y="5863276"/>
            <a:ext cx="934844" cy="9348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889032-A7E4-4CFA-857D-084F2BDF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Cortana Integration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A18C78-DA96-48D0-86F2-689FA648C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11203-DD87-4EE0-B14E-8908F3BED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40" y="1406912"/>
            <a:ext cx="11655840" cy="4528823"/>
          </a:xfrm>
          <a:prstGeom prst="rect">
            <a:avLst/>
          </a:prstGeom>
        </p:spPr>
      </p:pic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E457EC75-0A95-4A51-AC53-237DFD8DFEF6}"/>
              </a:ext>
            </a:extLst>
          </p:cNvPr>
          <p:cNvSpPr/>
          <p:nvPr/>
        </p:nvSpPr>
        <p:spPr bwMode="auto">
          <a:xfrm rot="647016" flipH="1">
            <a:off x="1531835" y="5167595"/>
            <a:ext cx="8307247" cy="1214774"/>
          </a:xfrm>
          <a:prstGeom prst="curvedUpArrow">
            <a:avLst>
              <a:gd name="adj1" fmla="val 20899"/>
              <a:gd name="adj2" fmla="val 42300"/>
              <a:gd name="adj3" fmla="val 22222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6A20BB7-66CC-4D53-A5DF-9E65F4D97534}"/>
              </a:ext>
            </a:extLst>
          </p:cNvPr>
          <p:cNvSpPr/>
          <p:nvPr/>
        </p:nvSpPr>
        <p:spPr bwMode="auto">
          <a:xfrm>
            <a:off x="2701636" y="3406864"/>
            <a:ext cx="509155" cy="52891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3285F0C-CBD1-4658-8C0C-97DF1EEC5B6A}"/>
              </a:ext>
            </a:extLst>
          </p:cNvPr>
          <p:cNvSpPr/>
          <p:nvPr/>
        </p:nvSpPr>
        <p:spPr bwMode="auto">
          <a:xfrm rot="9561767">
            <a:off x="6463144" y="2639077"/>
            <a:ext cx="3335482" cy="52993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BCFA7A7-51A4-40EA-BBD9-2D0E96DBB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9870923" y="5147960"/>
            <a:ext cx="2051340" cy="10424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AC8C57-DDA4-48D3-A36C-F5D5F9EB2A51}"/>
              </a:ext>
            </a:extLst>
          </p:cNvPr>
          <p:cNvSpPr txBox="1"/>
          <p:nvPr/>
        </p:nvSpPr>
        <p:spPr>
          <a:xfrm>
            <a:off x="9942448" y="5288280"/>
            <a:ext cx="231845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Hey, Cortana…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97E915-2643-4ED6-868D-8AA66D01F6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082955" y="2439725"/>
            <a:ext cx="1934278" cy="1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420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0.13659 0.00324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23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659 0.00324 L 0.56849 -0.1951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89" y="-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3" grpId="0"/>
      <p:bldP spid="2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DDCB92-81BA-4ED1-BF81-BBDB5C65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D62B4-F453-4C27-8D68-520217F1D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basics</a:t>
            </a:r>
          </a:p>
          <a:p>
            <a:pPr lvl="1"/>
            <a:r>
              <a:rPr lang="en-US" dirty="0"/>
              <a:t>Development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r>
              <a:rPr lang="en-US" dirty="0"/>
              <a:t>Debugging</a:t>
            </a:r>
          </a:p>
          <a:p>
            <a:r>
              <a:rPr lang="en-US" dirty="0"/>
              <a:t>GPIO</a:t>
            </a:r>
          </a:p>
          <a:p>
            <a:pPr lvl="1"/>
            <a:r>
              <a:rPr lang="en-US" dirty="0"/>
              <a:t>Control an LED</a:t>
            </a:r>
          </a:p>
          <a:p>
            <a:pPr lvl="1"/>
            <a:r>
              <a:rPr lang="en-US" dirty="0"/>
              <a:t>Control a reversible motor</a:t>
            </a:r>
          </a:p>
          <a:p>
            <a:pPr lvl="1"/>
            <a:r>
              <a:rPr lang="en-US" dirty="0"/>
              <a:t>Read temperatures</a:t>
            </a:r>
          </a:p>
          <a:p>
            <a:r>
              <a:rPr lang="en-US" dirty="0"/>
              <a:t>Cloud integration</a:t>
            </a:r>
          </a:p>
          <a:p>
            <a:pPr lvl="1"/>
            <a:r>
              <a:rPr lang="en-US" dirty="0"/>
              <a:t>Display text on an LCD with Cortana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F9B18-78CA-4092-BBE6-19F56767F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827" y="739343"/>
            <a:ext cx="5729323" cy="3810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7BD2A23-16CF-4DBA-A01F-4FDE2CC81AC6}"/>
              </a:ext>
            </a:extLst>
          </p:cNvPr>
          <p:cNvSpPr/>
          <p:nvPr/>
        </p:nvSpPr>
        <p:spPr bwMode="auto">
          <a:xfrm>
            <a:off x="6263640" y="975360"/>
            <a:ext cx="2971800" cy="518160"/>
          </a:xfrm>
          <a:prstGeom prst="roundRect">
            <a:avLst/>
          </a:prstGeom>
          <a:noFill/>
          <a:ln w="7620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4871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Easy Cortana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5DB1E-A976-495A-818F-A204BA5EB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2705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26E683-B364-4263-9769-96D43A7F9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AFEFC0-4542-4461-91CA-2BF968E3F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5194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31FE99-01C9-4BDE-859B-092F9EEE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look at next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D2AB4-7DE8-40F0-AF5D-7C9F12839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https://github.com/camsoper/have-your-pi</a:t>
            </a:r>
          </a:p>
          <a:p>
            <a:pPr lvl="1"/>
            <a:r>
              <a:rPr lang="en-US" sz="2000" dirty="0"/>
              <a:t>Notes</a:t>
            </a:r>
          </a:p>
          <a:p>
            <a:pPr lvl="1"/>
            <a:r>
              <a:rPr lang="en-US" sz="2000" dirty="0"/>
              <a:t>Demos</a:t>
            </a:r>
          </a:p>
          <a:p>
            <a:pPr lvl="1"/>
            <a:r>
              <a:rPr lang="en-US" sz="2000" dirty="0"/>
              <a:t>Slides</a:t>
            </a:r>
          </a:p>
          <a:p>
            <a:pPr lvl="1"/>
            <a:r>
              <a:rPr lang="en-US" sz="2000" dirty="0"/>
              <a:t>Schematics</a:t>
            </a:r>
          </a:p>
          <a:p>
            <a:r>
              <a:rPr lang="en-US" sz="3600" dirty="0"/>
              <a:t>.NET Core IoT Libraries </a:t>
            </a:r>
          </a:p>
          <a:p>
            <a:pPr lvl="1"/>
            <a:r>
              <a:rPr lang="en-US" sz="2000" dirty="0"/>
              <a:t>Prerelease, targeted for .NET Core 3.0</a:t>
            </a:r>
          </a:p>
          <a:p>
            <a:pPr lvl="1"/>
            <a:r>
              <a:rPr lang="en-US" sz="2000" dirty="0"/>
              <a:t>Designed for several IoT platforms (Raspberry Pi included)</a:t>
            </a:r>
          </a:p>
          <a:p>
            <a:pPr lvl="1"/>
            <a:r>
              <a:rPr lang="en-US" sz="2000" dirty="0"/>
              <a:t>Supports all the functionality demonstrated here</a:t>
            </a:r>
          </a:p>
          <a:p>
            <a:pPr lvl="1"/>
            <a:r>
              <a:rPr lang="en-US" sz="2000" dirty="0"/>
              <a:t>The team is looking for contributors! Visit: http://github.com/dotnet/iot</a:t>
            </a:r>
          </a:p>
        </p:txBody>
      </p:sp>
    </p:spTree>
    <p:extLst>
      <p:ext uri="{BB962C8B-B14F-4D97-AF65-F5344CB8AC3E}">
        <p14:creationId xmlns:p14="http://schemas.microsoft.com/office/powerpoint/2010/main" val="12614094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929" y="171607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     @CamSoper                   </a:t>
            </a:r>
            <a:r>
              <a:rPr lang="en-US" sz="4800" dirty="0" err="1"/>
              <a:t>CamSoper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8A37E-2EA8-4E22-A012-E11E54FC3D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70" y="2279623"/>
            <a:ext cx="1260417" cy="12604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2F3796-67DE-4268-9C19-CCEF81424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121" y="2437002"/>
            <a:ext cx="1054412" cy="876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0E1E4A-4362-4E46-BCC0-91EB67FA1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8136" y="3674765"/>
            <a:ext cx="1219209" cy="12192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0F702-016D-43F6-B7F5-3C8CC7F62195}"/>
              </a:ext>
            </a:extLst>
          </p:cNvPr>
          <p:cNvSpPr txBox="1"/>
          <p:nvPr/>
        </p:nvSpPr>
        <p:spPr>
          <a:xfrm>
            <a:off x="4205257" y="3907344"/>
            <a:ext cx="520913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 err="1">
                <a:latin typeface="+mj-lt"/>
                <a:ea typeface="+mj-ea"/>
                <a:cs typeface="+mj-cs"/>
              </a:rPr>
              <a:t>CamDoesCoolStuff</a:t>
            </a:r>
            <a:endParaRPr lang="en-US" sz="43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2438282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  <a:br>
              <a:rPr lang="en-US" dirty="0"/>
            </a:br>
            <a:r>
              <a:rPr lang="en-US" sz="4000" i="1" dirty="0"/>
              <a:t>The berry beginning…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8BBD1-AD65-432C-B512-74B05E23D7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Demo: Building, Deployment, and Debugging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BA58A-FD7D-4123-896A-B126AA277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7476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</a:t>
            </a:r>
            <a:br>
              <a:rPr lang="en-US" dirty="0"/>
            </a:br>
            <a:r>
              <a:rPr lang="en-US" sz="4400" i="1" dirty="0"/>
              <a:t>Putting the “things” in IoT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195192-21CA-4B57-A1A6-D85F9AD8D2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316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circuit board&#10;&#10;Description automatically generated">
            <a:extLst>
              <a:ext uri="{FF2B5EF4-FFF2-40B4-BE49-F238E27FC236}">
                <a16:creationId xmlns:a16="http://schemas.microsoft.com/office/drawing/2014/main" id="{1226A626-B2E8-490F-BD02-24829B1C4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879655" cy="393592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(LED)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1F4BD899-48C5-488D-8039-8963704A9216}"/>
              </a:ext>
            </a:extLst>
          </p:cNvPr>
          <p:cNvSpPr/>
          <p:nvPr/>
        </p:nvSpPr>
        <p:spPr bwMode="auto">
          <a:xfrm>
            <a:off x="1492908" y="5684310"/>
            <a:ext cx="1527463" cy="633845"/>
          </a:xfrm>
          <a:prstGeom prst="borderCallout2">
            <a:avLst>
              <a:gd name="adj1" fmla="val 52300"/>
              <a:gd name="adj2" fmla="val 104434"/>
              <a:gd name="adj3" fmla="val 52299"/>
              <a:gd name="adj4" fmla="val 123944"/>
              <a:gd name="adj5" fmla="val -189445"/>
              <a:gd name="adj6" fmla="val 134317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17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6826102" y="1202495"/>
            <a:ext cx="1403498" cy="627321"/>
          </a:xfrm>
          <a:prstGeom prst="borderCallout2">
            <a:avLst>
              <a:gd name="adj1" fmla="val 50953"/>
              <a:gd name="adj2" fmla="val -9848"/>
              <a:gd name="adj3" fmla="val 62818"/>
              <a:gd name="adj4" fmla="val -40910"/>
              <a:gd name="adj5" fmla="val 226801"/>
              <a:gd name="adj6" fmla="val -173150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Ground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77165-BC8D-49BE-A340-9828590A1C29}"/>
              </a:ext>
            </a:extLst>
          </p:cNvPr>
          <p:cNvCxnSpPr>
            <a:cxnSpLocks/>
          </p:cNvCxnSpPr>
          <p:nvPr/>
        </p:nvCxnSpPr>
        <p:spPr>
          <a:xfrm>
            <a:off x="2530719" y="2073763"/>
            <a:ext cx="8347833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AECC7D5-92AF-47A6-9D45-3A2CB4575C23}"/>
              </a:ext>
            </a:extLst>
          </p:cNvPr>
          <p:cNvCxnSpPr>
            <a:cxnSpLocks/>
          </p:cNvCxnSpPr>
          <p:nvPr/>
        </p:nvCxnSpPr>
        <p:spPr>
          <a:xfrm>
            <a:off x="2530719" y="2249610"/>
            <a:ext cx="8347833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A62EF9-19A8-41DE-B99B-1F149FCACCA4}"/>
              </a:ext>
            </a:extLst>
          </p:cNvPr>
          <p:cNvCxnSpPr>
            <a:cxnSpLocks/>
          </p:cNvCxnSpPr>
          <p:nvPr/>
        </p:nvCxnSpPr>
        <p:spPr>
          <a:xfrm>
            <a:off x="8669162" y="2680677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505363E-FE43-4F89-8B65-CCC0BF80BCC6}"/>
              </a:ext>
            </a:extLst>
          </p:cNvPr>
          <p:cNvCxnSpPr>
            <a:cxnSpLocks/>
          </p:cNvCxnSpPr>
          <p:nvPr/>
        </p:nvCxnSpPr>
        <p:spPr>
          <a:xfrm>
            <a:off x="882937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7181EF9-4FDF-4C7D-B56C-D6ECC87C4375}"/>
              </a:ext>
            </a:extLst>
          </p:cNvPr>
          <p:cNvCxnSpPr>
            <a:cxnSpLocks/>
          </p:cNvCxnSpPr>
          <p:nvPr/>
        </p:nvCxnSpPr>
        <p:spPr>
          <a:xfrm>
            <a:off x="8973962" y="2672860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9E4B02F-9B37-4347-862E-03FBF5266F72}"/>
              </a:ext>
            </a:extLst>
          </p:cNvPr>
          <p:cNvCxnSpPr>
            <a:cxnSpLocks/>
          </p:cNvCxnSpPr>
          <p:nvPr/>
        </p:nvCxnSpPr>
        <p:spPr>
          <a:xfrm>
            <a:off x="9110732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B3FEB6D-E429-4487-A9D3-2F4E2BE39E0D}"/>
              </a:ext>
            </a:extLst>
          </p:cNvPr>
          <p:cNvCxnSpPr>
            <a:cxnSpLocks/>
          </p:cNvCxnSpPr>
          <p:nvPr/>
        </p:nvCxnSpPr>
        <p:spPr>
          <a:xfrm>
            <a:off x="8680099" y="3765239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9478BAC-1A61-4E5D-96A5-B8248A502597}"/>
              </a:ext>
            </a:extLst>
          </p:cNvPr>
          <p:cNvCxnSpPr>
            <a:cxnSpLocks/>
          </p:cNvCxnSpPr>
          <p:nvPr/>
        </p:nvCxnSpPr>
        <p:spPr>
          <a:xfrm>
            <a:off x="8840315" y="3765238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3729F5-5D5F-4B8D-8D79-7944C49C5C0C}"/>
              </a:ext>
            </a:extLst>
          </p:cNvPr>
          <p:cNvCxnSpPr>
            <a:cxnSpLocks/>
          </p:cNvCxnSpPr>
          <p:nvPr/>
        </p:nvCxnSpPr>
        <p:spPr>
          <a:xfrm>
            <a:off x="8984899" y="3765238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E76E9E3-1455-4015-8019-3CC3C5B355AA}"/>
              </a:ext>
            </a:extLst>
          </p:cNvPr>
          <p:cNvCxnSpPr>
            <a:cxnSpLocks/>
          </p:cNvCxnSpPr>
          <p:nvPr/>
        </p:nvCxnSpPr>
        <p:spPr>
          <a:xfrm>
            <a:off x="9121669" y="3765237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2C1D983-85BC-40C5-A547-B949F4C1D589}"/>
              </a:ext>
            </a:extLst>
          </p:cNvPr>
          <p:cNvCxnSpPr>
            <a:cxnSpLocks/>
          </p:cNvCxnSpPr>
          <p:nvPr/>
        </p:nvCxnSpPr>
        <p:spPr>
          <a:xfrm>
            <a:off x="9274068" y="3765237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9D954D-9DEB-43C5-8C65-ADD267CAEF76}"/>
              </a:ext>
            </a:extLst>
          </p:cNvPr>
          <p:cNvCxnSpPr>
            <a:cxnSpLocks/>
          </p:cNvCxnSpPr>
          <p:nvPr/>
        </p:nvCxnSpPr>
        <p:spPr>
          <a:xfrm>
            <a:off x="925330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E1CF69-81BA-419C-B17B-B384DA6584CA}"/>
              </a:ext>
            </a:extLst>
          </p:cNvPr>
          <p:cNvCxnSpPr>
            <a:cxnSpLocks/>
          </p:cNvCxnSpPr>
          <p:nvPr/>
        </p:nvCxnSpPr>
        <p:spPr>
          <a:xfrm flipH="1" flipV="1">
            <a:off x="4629150" y="4077852"/>
            <a:ext cx="538596" cy="1376361"/>
          </a:xfrm>
          <a:prstGeom prst="straightConnector1">
            <a:avLst/>
          </a:prstGeom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Hello World (LED)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6F58B-7D95-47D4-864F-D01B462C5B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6D2EB5C-1D68-4AA3-9F13-97753146A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3546" y="1296923"/>
            <a:ext cx="11320399" cy="407688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046" y="19572"/>
            <a:ext cx="10515600" cy="1325563"/>
          </a:xfrm>
        </p:spPr>
        <p:txBody>
          <a:bodyPr/>
          <a:lstStyle/>
          <a:p>
            <a:r>
              <a:rPr lang="en-US" dirty="0"/>
              <a:t>Reversible motor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14:cNvPr>
              <p14:cNvContentPartPr/>
              <p14:nvPr/>
            </p14:nvContentPartPr>
            <p14:xfrm>
              <a:off x="812671" y="-16972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671" y="-277724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14:cNvPr>
              <p14:cNvContentPartPr/>
              <p14:nvPr/>
            </p14:nvContentPartPr>
            <p14:xfrm rot="2397448">
              <a:off x="7751180" y="1330043"/>
              <a:ext cx="1401142" cy="113133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 rot="2397448">
                <a:off x="7697179" y="1222092"/>
                <a:ext cx="1508784" cy="13468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14:cNvPr>
              <p14:cNvContentPartPr/>
              <p14:nvPr/>
            </p14:nvContentPartPr>
            <p14:xfrm>
              <a:off x="7564592" y="2117965"/>
              <a:ext cx="1278720" cy="569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10607" y="2009965"/>
                <a:ext cx="138633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14:cNvPr>
              <p14:cNvContentPartPr/>
              <p14:nvPr/>
            </p14:nvContentPartPr>
            <p14:xfrm>
              <a:off x="7537414" y="4213477"/>
              <a:ext cx="1279440" cy="5968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83414" y="4105477"/>
                <a:ext cx="138708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14:cNvPr>
              <p14:cNvContentPartPr/>
              <p14:nvPr/>
            </p14:nvContentPartPr>
            <p14:xfrm rot="18526608">
              <a:off x="7382273" y="4149666"/>
              <a:ext cx="234900" cy="204184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 rot="18526608">
                <a:off x="7328314" y="4041822"/>
                <a:ext cx="342458" cy="4195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14:cNvPr>
              <p14:cNvContentPartPr/>
              <p14:nvPr/>
            </p14:nvContentPartPr>
            <p14:xfrm rot="15740756">
              <a:off x="7380773" y="2239184"/>
              <a:ext cx="1705869" cy="1698376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 rot="15740756">
                <a:off x="7326778" y="2131213"/>
                <a:ext cx="1813498" cy="1913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14:cNvPr>
              <p14:cNvContentPartPr/>
              <p14:nvPr/>
            </p14:nvContentPartPr>
            <p14:xfrm>
              <a:off x="7639866" y="2224837"/>
              <a:ext cx="687240" cy="5695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85894" y="2116905"/>
                <a:ext cx="794824" cy="785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14:cNvPr>
              <p14:cNvContentPartPr/>
              <p14:nvPr/>
            </p14:nvContentPartPr>
            <p14:xfrm>
              <a:off x="7398994" y="2871126"/>
              <a:ext cx="789480" cy="817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4994" y="2763126"/>
                <a:ext cx="897120" cy="10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14:cNvPr>
              <p14:cNvContentPartPr/>
              <p14:nvPr/>
            </p14:nvContentPartPr>
            <p14:xfrm rot="20831666">
              <a:off x="7303287" y="2279451"/>
              <a:ext cx="1860840" cy="16178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 rot="20831666">
                <a:off x="7249287" y="2171451"/>
                <a:ext cx="1968480" cy="183348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8CFB44F7-249C-4F72-89F3-C74397A5B6E7}"/>
              </a:ext>
            </a:extLst>
          </p:cNvPr>
          <p:cNvSpPr/>
          <p:nvPr/>
        </p:nvSpPr>
        <p:spPr bwMode="auto">
          <a:xfrm>
            <a:off x="2336801" y="1167272"/>
            <a:ext cx="1730022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255278"/>
              <a:gd name="adj6" fmla="val 7322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20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2893EF35-2AD0-4538-B725-EF27A6F73F36}"/>
              </a:ext>
            </a:extLst>
          </p:cNvPr>
          <p:cNvSpPr/>
          <p:nvPr/>
        </p:nvSpPr>
        <p:spPr bwMode="auto">
          <a:xfrm>
            <a:off x="676533" y="4869610"/>
            <a:ext cx="1491780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-145571"/>
              <a:gd name="adj6" fmla="val 185126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19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14:cNvPr>
              <p14:cNvContentPartPr/>
              <p14:nvPr/>
            </p14:nvContentPartPr>
            <p14:xfrm>
              <a:off x="8781651" y="2794357"/>
              <a:ext cx="360" cy="12106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691651" y="2614411"/>
                <a:ext cx="180000" cy="1570213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Callout: Bent Line 27">
            <a:extLst>
              <a:ext uri="{FF2B5EF4-FFF2-40B4-BE49-F238E27FC236}">
                <a16:creationId xmlns:a16="http://schemas.microsoft.com/office/drawing/2014/main" id="{BA405AB0-C636-4703-BEBC-CB37D5DF1BB5}"/>
              </a:ext>
            </a:extLst>
          </p:cNvPr>
          <p:cNvSpPr/>
          <p:nvPr/>
        </p:nvSpPr>
        <p:spPr bwMode="auto">
          <a:xfrm>
            <a:off x="8843312" y="5098323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148672"/>
              <a:gd name="adj6" fmla="val -36171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  <p:sp>
        <p:nvSpPr>
          <p:cNvPr id="29" name="Callout: Bent Line 28">
            <a:extLst>
              <a:ext uri="{FF2B5EF4-FFF2-40B4-BE49-F238E27FC236}">
                <a16:creationId xmlns:a16="http://schemas.microsoft.com/office/drawing/2014/main" id="{39066BF8-B1E0-4E5C-80E1-A0B39B58EA3F}"/>
              </a:ext>
            </a:extLst>
          </p:cNvPr>
          <p:cNvSpPr/>
          <p:nvPr/>
        </p:nvSpPr>
        <p:spPr bwMode="auto">
          <a:xfrm>
            <a:off x="8816854" y="5091999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153535"/>
              <a:gd name="adj6" fmla="val -35567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0" name="Callout: Bent Line 29">
            <a:extLst>
              <a:ext uri="{FF2B5EF4-FFF2-40B4-BE49-F238E27FC236}">
                <a16:creationId xmlns:a16="http://schemas.microsoft.com/office/drawing/2014/main" id="{9516A2E1-BF11-4424-A34D-DACF29B2585B}"/>
              </a:ext>
            </a:extLst>
          </p:cNvPr>
          <p:cNvSpPr/>
          <p:nvPr/>
        </p:nvSpPr>
        <p:spPr bwMode="auto">
          <a:xfrm>
            <a:off x="10088453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77466"/>
              <a:gd name="adj6" fmla="val -98274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1" name="Callout: Bent Line 30">
            <a:extLst>
              <a:ext uri="{FF2B5EF4-FFF2-40B4-BE49-F238E27FC236}">
                <a16:creationId xmlns:a16="http://schemas.microsoft.com/office/drawing/2014/main" id="{F64129F0-39C5-4165-8955-3B50C254EC43}"/>
              </a:ext>
            </a:extLst>
          </p:cNvPr>
          <p:cNvSpPr/>
          <p:nvPr/>
        </p:nvSpPr>
        <p:spPr bwMode="auto">
          <a:xfrm>
            <a:off x="10088452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76135"/>
              <a:gd name="adj6" fmla="val -97064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C6ADC42-FB39-472D-84AD-3511AF14BCA7}"/>
                  </a:ext>
                </a:extLst>
              </p14:cNvPr>
              <p14:cNvContentPartPr/>
              <p14:nvPr/>
            </p14:nvContentPartPr>
            <p14:xfrm>
              <a:off x="8096400" y="553407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C6ADC42-FB39-472D-84AD-3511AF14BCA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87400" y="552507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Callout: Bent Line 21">
            <a:extLst>
              <a:ext uri="{FF2B5EF4-FFF2-40B4-BE49-F238E27FC236}">
                <a16:creationId xmlns:a16="http://schemas.microsoft.com/office/drawing/2014/main" id="{F07F1275-1BD4-4DAD-B507-C28852505FBB}"/>
              </a:ext>
            </a:extLst>
          </p:cNvPr>
          <p:cNvSpPr/>
          <p:nvPr/>
        </p:nvSpPr>
        <p:spPr bwMode="auto">
          <a:xfrm>
            <a:off x="2271300" y="5341611"/>
            <a:ext cx="1491780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-244092"/>
              <a:gd name="adj6" fmla="val 129810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26</a:t>
            </a:r>
          </a:p>
        </p:txBody>
      </p:sp>
    </p:spTree>
    <p:extLst>
      <p:ext uri="{BB962C8B-B14F-4D97-AF65-F5344CB8AC3E}">
        <p14:creationId xmlns:p14="http://schemas.microsoft.com/office/powerpoint/2010/main" val="114078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29" grpId="1" animBg="1"/>
      <p:bldP spid="30" grpId="0" animBg="1"/>
      <p:bldP spid="31" grpId="0" animBg="1"/>
      <p:bldP spid="3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Motors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849DB-4A9B-4EDA-965C-36297E0BF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2441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11245976-3b4d-4794-a754-317688483df2"/>
    <ds:schemaRef ds:uri="http://schemas.microsoft.com/sharepoint/v3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9784</TotalTime>
  <Words>210</Words>
  <Application>Microsoft Office PowerPoint</Application>
  <PresentationFormat>Widescreen</PresentationFormat>
  <Paragraphs>67</Paragraphs>
  <Slides>23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Segoe UI</vt:lpstr>
      <vt:lpstr>Segoe UI Light</vt:lpstr>
      <vt:lpstr>Wingdings</vt:lpstr>
      <vt:lpstr>Dotnet_Template</vt:lpstr>
      <vt:lpstr>Office Theme</vt:lpstr>
      <vt:lpstr>Have Your Pi and Eat It Too: .NET Core on Raspberry Pi</vt:lpstr>
      <vt:lpstr>What we’ll cover</vt:lpstr>
      <vt:lpstr>The Basics The berry beginning…</vt:lpstr>
      <vt:lpstr>Demo: Building, Deployment, and Debugging</vt:lpstr>
      <vt:lpstr>GPIO Putting the “things” in IoT</vt:lpstr>
      <vt:lpstr>Hello world (LED)</vt:lpstr>
      <vt:lpstr>Demo: Hello World (LED)</vt:lpstr>
      <vt:lpstr>Reversible motor</vt:lpstr>
      <vt:lpstr>Demo: Motors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RTD</vt:lpstr>
      <vt:lpstr>Using the cloud to do neat stuff What’s IoT without the Internet?</vt:lpstr>
      <vt:lpstr>Easy Cortana Integration</vt:lpstr>
      <vt:lpstr>Easy Cortana Integration</vt:lpstr>
      <vt:lpstr>Demo: Easy Cortana Integration</vt:lpstr>
      <vt:lpstr>What’s next?</vt:lpstr>
      <vt:lpstr>What to look at next</vt:lpstr>
      <vt:lpstr>Thank you!         @CamSoper                   CamSoper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Cam Soper</cp:lastModifiedBy>
  <cp:revision>67</cp:revision>
  <dcterms:created xsi:type="dcterms:W3CDTF">2018-01-09T22:22:16Z</dcterms:created>
  <dcterms:modified xsi:type="dcterms:W3CDTF">2019-08-23T02:33:06Z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